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6" r:id="rId7"/>
    <p:sldId id="267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CC"/>
    <a:srgbClr val="FEF4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62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40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467C562-8A25-4078-898D-17D05DDB13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713BAD5-83A4-44D5-B04E-9310835FD8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B15318B-9900-41C0-B69A-770F6C8DC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8F0F6-D91C-4B40-9F87-59131FEC787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6EE29AB-B2D7-4AD1-86A5-E7F1888B6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3135E71-1F9A-4E17-A271-AD235D040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95F1-4948-4E27-A828-5E9EFA220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6088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4136D8-C5C3-481D-BFA0-11EBAF40B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A8C2B56A-A855-420E-B2F6-E6F4AA9A4D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E9228F-8F8A-47C4-A57C-8A25AB65C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8F0F6-D91C-4B40-9F87-59131FEC787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636050E-BE09-4402-AC6C-328DE076E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4230B93-B517-444A-A55F-8A949AA9B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95F1-4948-4E27-A828-5E9EFA220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1519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58D6AEF4-B992-4465-8DCD-69BC7F07760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547F87E-310B-43F3-BF31-4085046C78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603C3ED-0E07-4460-958B-9AA4F21911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8F0F6-D91C-4B40-9F87-59131FEC787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272A4A2-C82F-4CFF-9E9D-8D2C889DA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09CEF97-54FD-4B0C-9BB4-89677988B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95F1-4948-4E27-A828-5E9EFA220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880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461562-FC51-4659-811F-539C3B5E3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4EDA908-4FB2-452B-821C-4141F571C6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0E5D30E-4323-449E-B0CD-2B9FF2B89D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8F0F6-D91C-4B40-9F87-59131FEC787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6BA58F-63BA-48A2-BB5E-D963158A3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95C543B-827D-4571-8FF7-28B463003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95F1-4948-4E27-A828-5E9EFA220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644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12A751-A6A4-4B57-94AD-7F9225799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21A500D1-E26D-40C4-98B3-D230C6F3E7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98C5D9F-621A-41A2-8837-0E270798F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8F0F6-D91C-4B40-9F87-59131FEC787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DFF6EBC-6429-40A6-8DEF-684ABAB6E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6E1CF0D-DE46-46A1-8AF7-574209A14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95F1-4948-4E27-A828-5E9EFA220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95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4A3F78-9C98-407A-862D-BDDFCFEB6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92E1748-0DC1-4537-BF4C-7617567E8B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458DF8E-09E2-4332-99C2-7BF8F0FCB3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CFFD1D5-ADEC-4550-8405-176D4CD90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8F0F6-D91C-4B40-9F87-59131FEC787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7F3896A-230E-46A2-B4C2-B09A2C4BE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5AA8DF2-E04A-4E17-A802-6501E6030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95F1-4948-4E27-A828-5E9EFA220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02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C294B1-3739-4DD3-B7C6-F83B1163D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BA006312-035D-41E8-803E-475458D6E4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DB08866-DE17-443E-BB35-5B1992EEE8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E35A50E8-1AD4-4105-8FDF-B3E7033162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504065C-216E-457A-9613-52F0677D8C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DD24F489-FE80-4214-A880-BA8FC109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8F0F6-D91C-4B40-9F87-59131FEC787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8B71590-4758-40F8-A727-F72146B5C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17715A6F-537E-4C23-A4BE-6969DB766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95F1-4948-4E27-A828-5E9EFA220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949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10EF09B-372D-4C0F-937E-884E4F333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63C2620E-3E65-4612-9398-F066FDE05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8F0F6-D91C-4B40-9F87-59131FEC787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1843DE6-DC7E-497F-83F0-7D032A689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3FE86FAA-D06A-4245-834B-167CEC2922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95F1-4948-4E27-A828-5E9EFA220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007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497C228-ACFE-4BED-85DE-4802B99E12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8F0F6-D91C-4B40-9F87-59131FEC787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E6A87A86-1469-4B9C-AF8E-8EBDBC182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61FD71E-B81C-4AB5-B1BC-A6C36F481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95F1-4948-4E27-A828-5E9EFA220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935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3F7A3D5-2DB5-4728-9D0B-53CB0B540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A96B086-74E4-4F07-B923-FD04DF590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BA4F387-2658-43A5-B99D-F6EB636DFC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045EE4BB-95D4-4239-8578-2A90E7A52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8F0F6-D91C-4B40-9F87-59131FEC787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20328BD0-EDD2-4117-99D2-3F31F72E7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3D3A317-82D4-44D6-BEE4-88DCCBE1C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95F1-4948-4E27-A828-5E9EFA220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6320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1729C0C-B1C3-4491-A12A-4D6EDDE3D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9B02EDEF-EDDC-419B-B486-9F7BF065BE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C91109F-F77A-48CD-98AE-08E2E6A565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FE2B5077-286A-449B-B5F5-BE93EAC98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08F0F6-D91C-4B40-9F87-59131FEC787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7D4833E-339B-4AAB-B486-998E52DB6D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F828B11-59F5-47CD-933C-C7EBCC96D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495F1-4948-4E27-A828-5E9EFA220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5704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40000"/>
                <a:lumOff val="60000"/>
              </a:schemeClr>
            </a:gs>
            <a:gs pos="100000">
              <a:srgbClr val="FF66CC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A98D72-730B-4A37-B861-932AAF3B15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3641DE6-5F06-4FC0-97F4-DB3BAA1FD5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B65B885-A6AC-486A-B133-B7DA6F6B7D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8F0F6-D91C-4B40-9F87-59131FEC7873}" type="datetimeFigureOut">
              <a:rPr lang="ru-RU" smtClean="0"/>
              <a:t>29.09.2020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6F5945B-62B6-4C05-BFF1-EEDE8183B83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9DFE4C8-BAB1-4598-9E9B-AC8D6B8B6C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495F1-4948-4E27-A828-5E9EFA220B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354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7B4D4F6-AF07-49F7-9488-2195949C90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19F033-01C8-434F-B937-F008FC34E5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8160" y="1270000"/>
            <a:ext cx="8879840" cy="3119119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Музыкально – театральная деятельность в детском саду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9BA3809-B2D7-4B0A-973D-E0745F208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63918"/>
            <a:ext cx="9144000" cy="782321"/>
          </a:xfrm>
        </p:spPr>
        <p:txBody>
          <a:bodyPr/>
          <a:lstStyle/>
          <a:p>
            <a:r>
              <a:rPr lang="ru-RU" b="1" i="1" dirty="0" smtClean="0">
                <a:solidFill>
                  <a:schemeClr val="bg1"/>
                </a:solidFill>
              </a:rPr>
              <a:t>Педагог: </a:t>
            </a:r>
            <a:r>
              <a:rPr lang="ru-RU" b="1" i="1" dirty="0">
                <a:solidFill>
                  <a:schemeClr val="bg1"/>
                </a:solidFill>
              </a:rPr>
              <a:t>Киблицкая Марина </a:t>
            </a:r>
            <a:r>
              <a:rPr lang="ru-RU" b="1" i="1" dirty="0" err="1">
                <a:solidFill>
                  <a:schemeClr val="bg1"/>
                </a:solidFill>
              </a:rPr>
              <a:t>Рауфовна</a:t>
            </a:r>
            <a:endParaRPr lang="ru-RU" b="1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5871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BF66C99-D92A-4B8F-B38E-90B95D677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BA108E-8BBA-4C9E-BFD5-A36245CBF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87120" y="1341121"/>
            <a:ext cx="10149840" cy="1686560"/>
          </a:xfrm>
        </p:spPr>
        <p:txBody>
          <a:bodyPr>
            <a:normAutofit/>
          </a:bodyPr>
          <a:lstStyle/>
          <a:p>
            <a:r>
              <a:rPr lang="ru-RU" sz="4000" dirty="0">
                <a:solidFill>
                  <a:srgbClr val="FF0000"/>
                </a:solidFill>
                <a:latin typeface="Bookman Old Style" panose="02050604050505020204" pitchFamily="18" charset="0"/>
              </a:rPr>
              <a:t>Программа </a:t>
            </a:r>
            <a:r>
              <a:rPr lang="ru-RU" sz="4000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«Театральная студия»</a:t>
            </a:r>
            <a:endParaRPr lang="ru-RU" sz="4000" dirty="0">
              <a:solidFill>
                <a:srgbClr val="FF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2AD4805-4E9C-4E88-BF48-7D730B56B4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2320" y="3602037"/>
            <a:ext cx="10993120" cy="2133599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Цель: Развивать артистические способности детей через музыкально - театрализованную деятельность.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83602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97B88E8A-0BB9-4215-A7A2-F8FB4885E6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908A8C-EA4B-46CA-ABC7-ED5CD0B752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51840"/>
            <a:ext cx="11734800" cy="5242560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Задачи:</a:t>
            </a:r>
            <a:r>
              <a:rPr lang="ru-RU" b="1" dirty="0"/>
              <a:t/>
            </a:r>
            <a:br>
              <a:rPr lang="ru-RU" b="1" dirty="0"/>
            </a:br>
            <a:r>
              <a:rPr lang="ru-RU" sz="3200" b="1" dirty="0"/>
              <a:t>- Развивать у детей устойчивый интерес к театрально – игровой деятельности через постановку сказочных спектаклей.</a:t>
            </a:r>
            <a:br>
              <a:rPr lang="ru-RU" sz="3200" b="1" dirty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/>
              <a:t>- </a:t>
            </a:r>
            <a:r>
              <a:rPr lang="ru-RU" sz="3200" b="1" dirty="0" smtClean="0"/>
              <a:t>Развивать коммуникативные способности </a:t>
            </a:r>
            <a:r>
              <a:rPr lang="ru-RU" sz="3200" b="1" dirty="0"/>
              <a:t>детей в процессе знакомства с театрализованной деятельностью, а также в процессе «театрального игрового общения»</a:t>
            </a:r>
            <a:br>
              <a:rPr lang="ru-RU" sz="3200" b="1" dirty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 smtClean="0"/>
              <a:t>-Развивать </a:t>
            </a:r>
            <a:r>
              <a:rPr lang="ru-RU" sz="3200" b="1" dirty="0"/>
              <a:t>у детей </a:t>
            </a:r>
            <a:r>
              <a:rPr lang="ru-RU" sz="3200" b="1" dirty="0" smtClean="0"/>
              <a:t>уверенность </a:t>
            </a:r>
            <a:r>
              <a:rPr lang="ru-RU" sz="3200" b="1" dirty="0"/>
              <a:t>в себе.</a:t>
            </a:r>
            <a:br>
              <a:rPr lang="ru-RU" sz="3200" b="1" dirty="0"/>
            </a:br>
            <a:r>
              <a:rPr lang="ru-RU" sz="3200" b="1" dirty="0"/>
              <a:t/>
            </a:r>
            <a:br>
              <a:rPr lang="ru-RU" sz="3200" b="1" dirty="0"/>
            </a:br>
            <a:r>
              <a:rPr lang="ru-RU" sz="3200" b="1" dirty="0"/>
              <a:t>- </a:t>
            </a:r>
            <a:r>
              <a:rPr lang="ru-RU" sz="3200" b="1" dirty="0" smtClean="0"/>
              <a:t>Повышать уровень развития </a:t>
            </a:r>
            <a:r>
              <a:rPr lang="ru-RU" sz="3200" b="1" dirty="0"/>
              <a:t>связной речи у воспитанников.</a:t>
            </a:r>
            <a:br>
              <a:rPr lang="ru-RU" sz="3200" b="1" dirty="0"/>
            </a:b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866000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79E51B3D-C31F-48EE-8826-CF77705E7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08F0403-1B4C-4820-925A-F366E7FF5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480" y="1391920"/>
            <a:ext cx="9936480" cy="5130800"/>
          </a:xfrm>
        </p:spPr>
        <p:txBody>
          <a:bodyPr>
            <a:normAutofit fontScale="90000"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Основные виды деятельности на занятиях </a:t>
            </a:r>
            <a:r>
              <a:rPr lang="ru-RU" sz="4000" b="1" dirty="0" smtClean="0">
                <a:solidFill>
                  <a:srgbClr val="FF0000"/>
                </a:solidFill>
              </a:rPr>
              <a:t>:</a:t>
            </a:r>
            <a:r>
              <a:rPr lang="ru-RU" sz="4000" b="1" dirty="0">
                <a:solidFill>
                  <a:srgbClr val="FF0000"/>
                </a:solidFill>
              </a:rPr>
              <a:t/>
            </a:r>
            <a:br>
              <a:rPr lang="ru-RU" sz="4000" b="1" dirty="0">
                <a:solidFill>
                  <a:srgbClr val="FF0000"/>
                </a:solidFill>
              </a:rPr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3600" b="1" dirty="0" smtClean="0"/>
              <a:t>- </a:t>
            </a:r>
            <a:r>
              <a:rPr lang="ru-RU" sz="3600" b="1" dirty="0"/>
              <a:t>Разминка. (Логоритмическая минутка</a:t>
            </a:r>
            <a:r>
              <a:rPr lang="ru-RU" sz="3600" b="1" dirty="0" smtClean="0"/>
              <a:t>)</a:t>
            </a:r>
            <a:br>
              <a:rPr lang="ru-RU" sz="3600" b="1" dirty="0" smtClean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3600" b="1" dirty="0"/>
              <a:t>- Коммуникативные игры на снятие мышечного напряжения. Пантомимы</a:t>
            </a:r>
            <a:r>
              <a:rPr lang="ru-RU" sz="3600" b="1" dirty="0" smtClean="0"/>
              <a:t>.</a:t>
            </a:r>
            <a:br>
              <a:rPr lang="ru-RU" sz="3600" b="1" dirty="0" smtClean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3600" b="1" dirty="0"/>
              <a:t>- Артикуляционная гимнастика. Скороговорки.</a:t>
            </a:r>
            <a:br>
              <a:rPr lang="ru-RU" sz="3600" b="1" dirty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3600" b="1" dirty="0"/>
              <a:t>- Основная часть (постановка театрализованного представления)</a:t>
            </a:r>
            <a:br>
              <a:rPr lang="ru-RU" sz="3600" b="1" dirty="0"/>
            </a:br>
            <a:r>
              <a:rPr lang="ru-RU" sz="1800" b="1" dirty="0"/>
              <a:t/>
            </a:r>
            <a:br>
              <a:rPr lang="ru-RU" sz="1800" b="1" dirty="0"/>
            </a:br>
            <a:r>
              <a:rPr lang="ru-RU" sz="3600" b="1" dirty="0"/>
              <a:t>- Творческие упражнения, этикет, вокал.</a:t>
            </a:r>
            <a:br>
              <a:rPr lang="ru-RU" sz="3600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801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B087F9A-6BC6-41A6-9D0F-413F283CB6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1120"/>
            <a:ext cx="12192000" cy="692912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722A679-4C2C-4473-A2BC-CC6ACA49DD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121"/>
            <a:ext cx="10561320" cy="661416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К концу года дети должны:</a:t>
            </a:r>
            <a:br>
              <a:rPr lang="ru-RU" sz="3600" b="1" dirty="0">
                <a:solidFill>
                  <a:srgbClr val="FF0000"/>
                </a:solidFill>
              </a:rPr>
            </a:br>
            <a:r>
              <a:rPr lang="ru-RU" sz="2800" b="1" dirty="0">
                <a:solidFill>
                  <a:srgbClr val="FF0000"/>
                </a:solidFill>
              </a:rPr>
              <a:t/>
            </a:r>
            <a:br>
              <a:rPr lang="ru-RU" sz="2800" b="1" dirty="0">
                <a:solidFill>
                  <a:srgbClr val="FF0000"/>
                </a:solidFill>
              </a:rPr>
            </a:br>
            <a:r>
              <a:rPr lang="ru-RU" sz="2800" b="1" dirty="0"/>
              <a:t>- Уметь давать оценку поступкам действующих героев сказки;</a:t>
            </a:r>
            <a:br>
              <a:rPr lang="ru-RU" sz="2800" b="1" dirty="0"/>
            </a:br>
            <a:r>
              <a:rPr lang="ru-RU" sz="2800" b="1" dirty="0"/>
              <a:t>- свободно чувствовать себя на сцене, пытаться изобразить любой заданный текст выразительной интонацией, мимикой, жестами и </a:t>
            </a:r>
            <a:r>
              <a:rPr lang="ru-RU" sz="2800" b="1" dirty="0" smtClean="0"/>
              <a:t>т.д</a:t>
            </a:r>
            <a:r>
              <a:rPr lang="ru-RU" sz="2800" b="1" dirty="0"/>
              <a:t>.;</a:t>
            </a:r>
            <a:br>
              <a:rPr lang="ru-RU" sz="2800" b="1" dirty="0"/>
            </a:br>
            <a:r>
              <a:rPr lang="ru-RU" sz="2800" b="1" dirty="0"/>
              <a:t>- знать основы театрального мастерства (имитировать характерные движения сказочных героев, сопереживать героям сказок, эмоционально реагируя на поступки героев);</a:t>
            </a:r>
            <a:br>
              <a:rPr lang="ru-RU" sz="2800" b="1" dirty="0"/>
            </a:br>
            <a:r>
              <a:rPr lang="ru-RU" sz="2800" b="1" dirty="0"/>
              <a:t>- знать элементарные термины (театр, сцена, зрители, декорация, реквизит);</a:t>
            </a:r>
            <a:br>
              <a:rPr lang="ru-RU" sz="2800" b="1" dirty="0"/>
            </a:br>
            <a:r>
              <a:rPr lang="ru-RU" sz="2800" b="1" dirty="0"/>
              <a:t> - активно участвовать в театрализованных играх, сценках. Драматизациях;</a:t>
            </a:r>
            <a:br>
              <a:rPr lang="ru-RU" sz="2800" b="1" dirty="0"/>
            </a:br>
            <a:r>
              <a:rPr lang="ru-RU" sz="2800" b="1" dirty="0"/>
              <a:t>- владеть элементарными приемами звукоизвлечения на музыкальных инструментах детского оркестра.</a:t>
            </a:r>
          </a:p>
        </p:txBody>
      </p:sp>
    </p:spTree>
    <p:extLst>
      <p:ext uri="{BB962C8B-B14F-4D97-AF65-F5344CB8AC3E}">
        <p14:creationId xmlns:p14="http://schemas.microsoft.com/office/powerpoint/2010/main" val="1433259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B50198-E464-4E58-A697-FF5DBDC0FD9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4FD92AC-3AEC-4E1E-A7DF-106CBD6BDB6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EC60250-AD69-4F8D-9D9F-802565B554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813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91FC376-2B8F-4B78-81AF-D4D1787355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CC1E9B33-A69A-4BAF-BF75-71049B7D9C68}"/>
              </a:ext>
            </a:extLst>
          </p:cNvPr>
          <p:cNvSpPr txBox="1"/>
          <p:nvPr/>
        </p:nvSpPr>
        <p:spPr>
          <a:xfrm>
            <a:off x="2885441" y="2296160"/>
            <a:ext cx="702056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/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1971753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47</Words>
  <Application>Microsoft Office PowerPoint</Application>
  <PresentationFormat>Широкоэкранный</PresentationFormat>
  <Paragraphs>8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Bookman Old Style</vt:lpstr>
      <vt:lpstr>Calibri</vt:lpstr>
      <vt:lpstr>Calibri Light</vt:lpstr>
      <vt:lpstr>Тема Office</vt:lpstr>
      <vt:lpstr>Музыкально – театральная деятельность в детском саду</vt:lpstr>
      <vt:lpstr>Программа «Театральная студия»</vt:lpstr>
      <vt:lpstr>Задачи: - Развивать у детей устойчивый интерес к театрально – игровой деятельности через постановку сказочных спектаклей.  - Развивать коммуникативные способности детей в процессе знакомства с театрализованной деятельностью, а также в процессе «театрального игрового общения»  -Развивать у детей уверенность в себе.  - Повышать уровень развития связной речи у воспитанников. </vt:lpstr>
      <vt:lpstr>Основные виды деятельности на занятиях :  - Разминка. (Логоритмическая минутка)  - Коммуникативные игры на снятие мышечного напряжения. Пантомимы.  - Артикуляционная гимнастика. Скороговорки.  - Основная часть (постановка театрализованного представления)  - Творческие упражнения, этикет, вокал.  </vt:lpstr>
      <vt:lpstr>К концу года дети должны:  - Уметь давать оценку поступкам действующих героев сказки; - свободно чувствовать себя на сцене, пытаться изобразить любой заданный текст выразительной интонацией, мимикой, жестами и т.д.; - знать основы театрального мастерства (имитировать характерные движения сказочных героев, сопереживать героям сказок, эмоционально реагируя на поступки героев); - знать элементарные термины (театр, сцена, зрители, декорация, реквизит);  - активно участвовать в театрализованных играх, сценках. Драматизациях; - владеть элементарными приемами звукоизвлечения на музыкальных инструментах детского оркестра.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Музыкально – театральная деятельность в детском саду</dc:title>
  <dc:creator>Марина Киблицкая</dc:creator>
  <cp:lastModifiedBy>dns</cp:lastModifiedBy>
  <cp:revision>13</cp:revision>
  <dcterms:created xsi:type="dcterms:W3CDTF">2020-09-29T09:34:14Z</dcterms:created>
  <dcterms:modified xsi:type="dcterms:W3CDTF">2020-09-29T12:09:43Z</dcterms:modified>
</cp:coreProperties>
</file>