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E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67C562-8A25-4078-898D-17D05DDB1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13BAD5-83A4-44D5-B04E-9310835FD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15318B-9900-41C0-B69A-770F6C8D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EE29AB-B2D7-4AD1-86A5-E7F1888B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135E71-1F9A-4E17-A271-AD235D04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8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4136D8-C5C3-481D-BFA0-11EBAF40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C2B56A-A855-420E-B2F6-E6F4AA9A4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9228F-8F8A-47C4-A57C-8A25AB65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36050E-BE09-4402-AC6C-328DE076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230B93-B517-444A-A55F-8A949AA9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1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8D6AEF4-B992-4465-8DCD-69BC7F077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47F87E-310B-43F3-BF31-4085046C7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03C3ED-0E07-4460-958B-9AA4F219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72A4A2-C82F-4CFF-9E9D-8D2C889D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9CEF97-54FD-4B0C-9BB4-89677988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8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461562-FC51-4659-811F-539C3B5E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EDA908-4FB2-452B-821C-4141F571C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E5D30E-4323-449E-B0CD-2B9FF2B8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6BA58F-63BA-48A2-BB5E-D963158A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5C543B-827D-4571-8FF7-28B46300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4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12A751-A6A4-4B57-94AD-7F922579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A500D1-E26D-40C4-98B3-D230C6F3E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8C5D9F-621A-41A2-8837-0E270798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FF6EBC-6429-40A6-8DEF-684ABAB6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E1CF0D-DE46-46A1-8AF7-574209A1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5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A3F78-9C98-407A-862D-BDDFCFEB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2E1748-0DC1-4537-BF4C-7617567E8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58DF8E-09E2-4332-99C2-7BF8F0FCB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FFD1D5-ADEC-4550-8405-176D4CD9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F3896A-230E-46A2-B4C2-B09A2C4B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AA8DF2-E04A-4E17-A802-6501E603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294B1-3739-4DD3-B7C6-F83B1163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006312-035D-41E8-803E-475458D6E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B08866-DE17-443E-BB35-5B1992EEE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35A50E8-1AD4-4105-8FDF-B3E703316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504065C-216E-457A-9613-52F0677D8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D24F489-FE80-4214-A880-BA8FC109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B71590-4758-40F8-A727-F72146B5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715A6F-537E-4C23-A4BE-6969DB76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4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0EF09B-372D-4C0F-937E-884E4F33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C2620E-3E65-4612-9398-F066FDE0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1843DE6-DC7E-497F-83F0-7D032A68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E86FAA-D06A-4245-834B-167CEC29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97C228-ACFE-4BED-85DE-4802B99E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A87A86-1469-4B9C-AF8E-8EBDBC18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1FD71E-B81C-4AB5-B1BC-A6C36F48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F7A3D5-2DB5-4728-9D0B-53CB0B54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96B086-74E4-4F07-B923-FD04DF59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BA4F387-2658-43A5-B99D-F6EB636DF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5EE4BB-95D4-4239-8578-2A90E7A5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328BD0-EDD2-4117-99D2-3F31F72E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D3A317-82D4-44D6-BEE4-88DCCBE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2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729C0C-B1C3-4491-A12A-4D6EDDE3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B02EDEF-EDDC-419B-B486-9F7BF065B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91109F-F77A-48CD-98AE-08E2E6A56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2B5077-286A-449B-B5F5-BE93EAC9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D4833E-339B-4AAB-B486-998E52DB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828B11-59F5-47CD-933C-C7EBCC96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0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rgbClr val="FF66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A98D72-730B-4A37-B861-932AAF3B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641DE6-5F06-4FC0-97F4-DB3BAA1FD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65B885-A6AC-486A-B133-B7DA6F6B7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F0F6-D91C-4B40-9F87-59131FEC787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F5945B-62B6-4C05-BFF1-EEDE8183B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DFE4C8-BAB1-4598-9E9B-AC8D6B8B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95F1-4948-4E27-A828-5E9EFA22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5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B4D4F6-AF07-49F7-9488-2195949C9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19F033-01C8-434F-B937-F008FC34E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160" y="1270000"/>
            <a:ext cx="8879840" cy="311911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Музыкально – театральная деятельность в детском саду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BA3809-B2D7-4B0A-973D-E0745F208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63918"/>
            <a:ext cx="9144000" cy="782321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Педагог: </a:t>
            </a:r>
            <a:r>
              <a:rPr lang="ru-RU" b="1" i="1" dirty="0">
                <a:solidFill>
                  <a:schemeClr val="bg1"/>
                </a:solidFill>
              </a:rPr>
              <a:t>Киблицкая Марина </a:t>
            </a:r>
            <a:r>
              <a:rPr lang="ru-RU" b="1" i="1" dirty="0" err="1">
                <a:solidFill>
                  <a:schemeClr val="bg1"/>
                </a:solidFill>
              </a:rPr>
              <a:t>Рауфовна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8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F66C99-D92A-4B8F-B38E-90B95D677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A108E-8BBA-4C9E-BFD5-A36245CBF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120" y="1341121"/>
            <a:ext cx="10149840" cy="168656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Программа </a:t>
            </a:r>
            <a:r>
              <a:rPr lang="ru-RU" sz="4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«Театральная студия»</a:t>
            </a:r>
            <a:endParaRPr lang="ru-RU" sz="4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AD4805-4E9C-4E88-BF48-7D730B56B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320" y="3602037"/>
            <a:ext cx="10993120" cy="213359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Цель: Развивать артистические способности детей через музыкально - театрализованную деятельность.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6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7B88E8A-0BB9-4215-A7A2-F8FB4885E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908A8C-EA4B-46CA-ABC7-ED5CD0B7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51840"/>
            <a:ext cx="11734800" cy="52425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200" b="1" dirty="0"/>
              <a:t>- Развивать у детей устойчивый интерес к театрально – игровой деятельности через постановку сказочных спектаклей.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- </a:t>
            </a:r>
            <a:r>
              <a:rPr lang="ru-RU" sz="3200" b="1" dirty="0" smtClean="0"/>
              <a:t>Развивать коммуникативные способности </a:t>
            </a:r>
            <a:r>
              <a:rPr lang="ru-RU" sz="3200" b="1" dirty="0"/>
              <a:t>детей в процессе знакомства с театрализованной деятельностью, а также в процессе «театрального игрового общения»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-Развивать </a:t>
            </a:r>
            <a:r>
              <a:rPr lang="ru-RU" sz="3200" b="1" dirty="0"/>
              <a:t>у детей </a:t>
            </a:r>
            <a:r>
              <a:rPr lang="ru-RU" sz="3200" b="1" dirty="0" smtClean="0"/>
              <a:t>уверенность </a:t>
            </a:r>
            <a:r>
              <a:rPr lang="ru-RU" sz="3200" b="1" dirty="0"/>
              <a:t>в себе.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- </a:t>
            </a:r>
            <a:r>
              <a:rPr lang="ru-RU" sz="3200" b="1" dirty="0" smtClean="0"/>
              <a:t>Повышать уровень развития </a:t>
            </a:r>
            <a:r>
              <a:rPr lang="ru-RU" sz="3200" b="1" dirty="0"/>
              <a:t>связной речи у воспитанников.</a:t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660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9E51B3D-C31F-48EE-8826-CF77705E7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F0403-1B4C-4820-925A-F366E7FF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1391920"/>
            <a:ext cx="9936480" cy="51308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Основные виды деятельности на занятиях 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600" b="1" dirty="0" smtClean="0"/>
              <a:t>- </a:t>
            </a:r>
            <a:r>
              <a:rPr lang="ru-RU" sz="3600" b="1" dirty="0"/>
              <a:t>Разминка. (Логоритмическая минутка</a:t>
            </a:r>
            <a:r>
              <a:rPr lang="ru-RU" sz="3600" b="1" dirty="0" smtClean="0"/>
              <a:t>)</a:t>
            </a:r>
            <a:br>
              <a:rPr lang="ru-RU" sz="36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3600" b="1" dirty="0"/>
              <a:t>- Коммуникативные игры на снятие мышечного напряжения. Пантомимы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3600" b="1" dirty="0"/>
              <a:t>- Артикуляционная гимнастика. Скороговорки.</a:t>
            </a:r>
            <a:br>
              <a:rPr lang="ru-RU" sz="36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3600" b="1" dirty="0"/>
              <a:t>- Основная часть (постановка театрализованного представления)</a:t>
            </a:r>
            <a:br>
              <a:rPr lang="ru-RU" sz="36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3600" b="1" dirty="0"/>
              <a:t>- Творческие упражнения, этикет, вокал.</a:t>
            </a:r>
            <a:br>
              <a:rPr lang="ru-RU" sz="36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0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B087F9A-6BC6-41A6-9D0F-413F283CB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0"/>
            <a:ext cx="12192000" cy="692912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2A679-4C2C-4473-A2BC-CC6ACA49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1"/>
            <a:ext cx="10561320" cy="661416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 концу года дети должны: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/>
              <a:t>- Уметь давать оценку поступкам действующих героев сказки;</a:t>
            </a:r>
            <a:br>
              <a:rPr lang="ru-RU" sz="2800" b="1" dirty="0"/>
            </a:br>
            <a:r>
              <a:rPr lang="ru-RU" sz="2800" b="1" dirty="0"/>
              <a:t>- свободно чувствовать себя на сцене, пытаться изобразить любой заданный текст выразительной интонацией, мимикой, жестами и </a:t>
            </a:r>
            <a:r>
              <a:rPr lang="ru-RU" sz="2800" b="1" dirty="0" smtClean="0"/>
              <a:t>т.д</a:t>
            </a:r>
            <a:r>
              <a:rPr lang="ru-RU" sz="2800" b="1" dirty="0"/>
              <a:t>.;</a:t>
            </a:r>
            <a:br>
              <a:rPr lang="ru-RU" sz="2800" b="1" dirty="0"/>
            </a:br>
            <a:r>
              <a:rPr lang="ru-RU" sz="2800" b="1" dirty="0"/>
              <a:t>- знать основы театрального мастерства (имитировать характерные движения сказочных героев, сопереживать героям сказок, эмоционально реагируя на поступки героев);</a:t>
            </a:r>
            <a:br>
              <a:rPr lang="ru-RU" sz="2800" b="1" dirty="0"/>
            </a:br>
            <a:r>
              <a:rPr lang="ru-RU" sz="2800" b="1" dirty="0"/>
              <a:t>- знать элементарные термины (театр, сцена, зрители, декорация, реквизит);</a:t>
            </a:r>
            <a:br>
              <a:rPr lang="ru-RU" sz="2800" b="1" dirty="0"/>
            </a:br>
            <a:r>
              <a:rPr lang="ru-RU" sz="2800" b="1" dirty="0"/>
              <a:t> - активно участвовать в театрализованных играх, сценках. Драматизациях;</a:t>
            </a:r>
            <a:br>
              <a:rPr lang="ru-RU" sz="2800" b="1" dirty="0"/>
            </a:br>
            <a:r>
              <a:rPr lang="ru-RU" sz="2800" b="1" dirty="0"/>
              <a:t>- владеть элементарными приемами звукоизвлечения на музыкальных инструментах детского оркестра.</a:t>
            </a:r>
          </a:p>
        </p:txBody>
      </p:sp>
    </p:spTree>
    <p:extLst>
      <p:ext uri="{BB962C8B-B14F-4D97-AF65-F5344CB8AC3E}">
        <p14:creationId xmlns:p14="http://schemas.microsoft.com/office/powerpoint/2010/main" val="143325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50198-E464-4E58-A697-FF5DBDC0F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FD92AC-3AEC-4E1E-A7DF-106CBD6BD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C60250-AD69-4F8D-9D9F-802565B55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1FC376-2B8F-4B78-81AF-D4D178735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1E9B33-A69A-4BAF-BF75-71049B7D9C68}"/>
              </a:ext>
            </a:extLst>
          </p:cNvPr>
          <p:cNvSpPr txBox="1"/>
          <p:nvPr/>
        </p:nvSpPr>
        <p:spPr>
          <a:xfrm>
            <a:off x="2885441" y="2296160"/>
            <a:ext cx="702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7175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Тема Office</vt:lpstr>
      <vt:lpstr>Музыкально – театральная деятельность в детском саду</vt:lpstr>
      <vt:lpstr>Программа «Театральная студия»</vt:lpstr>
      <vt:lpstr>Задачи: - Развивать у детей устойчивый интерес к театрально – игровой деятельности через постановку сказочных спектаклей.  - Развивать коммуникативные способности детей в процессе знакомства с театрализованной деятельностью, а также в процессе «театрального игрового общения»  -Развивать у детей уверенность в себе.  - Повышать уровень развития связной речи у воспитанников. </vt:lpstr>
      <vt:lpstr>Основные виды деятельности на занятиях :  - Разминка. (Логоритмическая минутка)  - Коммуникативные игры на снятие мышечного напряжения. Пантомимы.  - Артикуляционная гимнастика. Скороговорки.  - Основная часть (постановка театрализованного представления)  - Творческие упражнения, этикет, вокал.  </vt:lpstr>
      <vt:lpstr>К концу года дети должны:  - Уметь давать оценку поступкам действующих героев сказки; - свободно чувствовать себя на сцене, пытаться изобразить любой заданный текст выразительной интонацией, мимикой, жестами и т.д.; - знать основы театрального мастерства (имитировать характерные движения сказочных героев, сопереживать героям сказок, эмоционально реагируя на поступки героев); - знать элементарные термины (театр, сцена, зрители, декорация, реквизит);  - активно участвовать в театрализованных играх, сценках. Драматизациях; - владеть элементарными приемами звукоизвлечения на музыкальных инструментах детского оркестра.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 – театральная деятельность в детском саду</dc:title>
  <dc:creator>Марина Киблицкая</dc:creator>
  <cp:lastModifiedBy>dns</cp:lastModifiedBy>
  <cp:revision>13</cp:revision>
  <dcterms:created xsi:type="dcterms:W3CDTF">2020-09-29T09:34:14Z</dcterms:created>
  <dcterms:modified xsi:type="dcterms:W3CDTF">2020-09-29T12:09:43Z</dcterms:modified>
</cp:coreProperties>
</file>